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" name="Google Shape;17;p2"/>
          <p:cNvGrpSpPr/>
          <p:nvPr/>
        </p:nvGrpSpPr>
        <p:grpSpPr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8" name="Google Shape;18;p2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2" name="Google Shape;22;p2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 ">
  <p:cSld name="Timeline "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p11"/>
          <p:cNvCxnSpPr/>
          <p:nvPr/>
        </p:nvCxnSpPr>
        <p:spPr>
          <a:xfrm flipH="1">
            <a:off x="1045959" y="2213783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11"/>
          <p:cNvCxnSpPr/>
          <p:nvPr/>
        </p:nvCxnSpPr>
        <p:spPr>
          <a:xfrm flipH="1">
            <a:off x="6180493" y="2213783"/>
            <a:ext cx="11102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11"/>
          <p:cNvCxnSpPr/>
          <p:nvPr/>
        </p:nvCxnSpPr>
        <p:spPr>
          <a:xfrm flipH="1">
            <a:off x="8745623" y="3904712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11"/>
          <p:cNvCxnSpPr/>
          <p:nvPr/>
        </p:nvCxnSpPr>
        <p:spPr>
          <a:xfrm flipH="1">
            <a:off x="3611089" y="3895941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" name="Google Shape;140;p11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>
            <a:off x="1296955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11"/>
          <p:cNvSpPr txBox="1"/>
          <p:nvPr>
            <p:ph idx="2" type="body"/>
          </p:nvPr>
        </p:nvSpPr>
        <p:spPr>
          <a:xfrm>
            <a:off x="1296955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1"/>
          <p:cNvSpPr txBox="1"/>
          <p:nvPr>
            <p:ph idx="3" type="body"/>
          </p:nvPr>
        </p:nvSpPr>
        <p:spPr>
          <a:xfrm>
            <a:off x="3897799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11"/>
          <p:cNvSpPr txBox="1"/>
          <p:nvPr>
            <p:ph idx="4" type="body"/>
          </p:nvPr>
        </p:nvSpPr>
        <p:spPr>
          <a:xfrm>
            <a:off x="3897799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11"/>
          <p:cNvSpPr txBox="1"/>
          <p:nvPr>
            <p:ph idx="5" type="body"/>
          </p:nvPr>
        </p:nvSpPr>
        <p:spPr>
          <a:xfrm>
            <a:off x="9001711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11"/>
          <p:cNvSpPr txBox="1"/>
          <p:nvPr>
            <p:ph idx="6" type="body"/>
          </p:nvPr>
        </p:nvSpPr>
        <p:spPr>
          <a:xfrm>
            <a:off x="9001711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" name="Google Shape;147;p11"/>
          <p:cNvSpPr txBox="1"/>
          <p:nvPr>
            <p:ph idx="7" type="body"/>
          </p:nvPr>
        </p:nvSpPr>
        <p:spPr>
          <a:xfrm>
            <a:off x="6438143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1"/>
          <p:cNvSpPr txBox="1"/>
          <p:nvPr>
            <p:ph idx="8" type="body"/>
          </p:nvPr>
        </p:nvSpPr>
        <p:spPr>
          <a:xfrm>
            <a:off x="6438143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9" name="Google Shape;149;p11"/>
          <p:cNvCxnSpPr/>
          <p:nvPr/>
        </p:nvCxnSpPr>
        <p:spPr>
          <a:xfrm>
            <a:off x="967689" y="3968780"/>
            <a:ext cx="10275477" cy="0"/>
          </a:xfrm>
          <a:prstGeom prst="straightConnector1">
            <a:avLst/>
          </a:prstGeom>
          <a:noFill/>
          <a:ln cap="flat" cmpd="sng" w="165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11"/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1" name="Google Shape;151;p11"/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2" name="Google Shape;152;p11"/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3" name="Google Shape;153;p11"/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4" name="Google Shape;154;p11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1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">
  <p:cSld name="2 Col"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2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58" name="Google Shape;158;p12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59" name="Google Shape;159;p12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0" name="Google Shape;160;p12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61" name="Google Shape;161;p12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62" name="Google Shape;162;p12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12"/>
          <p:cNvSpPr txBox="1"/>
          <p:nvPr>
            <p:ph idx="1" type="body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4" name="Google Shape;164;p12"/>
          <p:cNvSpPr txBox="1"/>
          <p:nvPr>
            <p:ph idx="2" type="body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5" name="Google Shape;165;p12"/>
          <p:cNvSpPr txBox="1"/>
          <p:nvPr>
            <p:ph idx="3" type="body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p12"/>
          <p:cNvSpPr txBox="1"/>
          <p:nvPr>
            <p:ph idx="4" type="body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67" name="Google Shape;167;p12"/>
          <p:cNvCxnSpPr/>
          <p:nvPr/>
        </p:nvCxnSpPr>
        <p:spPr>
          <a:xfrm>
            <a:off x="63627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8" name="Google Shape;168;p12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">
  <p:cSld name="3 col">
    <p:bg>
      <p:bgPr>
        <a:solidFill>
          <a:schemeClr val="lt1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13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72" name="Google Shape;172;p13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75" name="Google Shape;175;p13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76" name="Google Shape;176;p13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7" name="Google Shape;177;p13"/>
          <p:cNvSpPr txBox="1"/>
          <p:nvPr>
            <p:ph idx="1" type="body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8" name="Google Shape;178;p13"/>
          <p:cNvSpPr txBox="1"/>
          <p:nvPr>
            <p:ph idx="2" type="body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13"/>
          <p:cNvSpPr txBox="1"/>
          <p:nvPr>
            <p:ph idx="3" type="body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0" name="Google Shape;180;p13"/>
          <p:cNvSpPr txBox="1"/>
          <p:nvPr>
            <p:ph idx="4" type="body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13"/>
          <p:cNvSpPr txBox="1"/>
          <p:nvPr>
            <p:ph idx="5" type="body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2" name="Google Shape;182;p13"/>
          <p:cNvSpPr txBox="1"/>
          <p:nvPr>
            <p:ph idx="6" type="body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83" name="Google Shape;183;p13"/>
          <p:cNvCxnSpPr/>
          <p:nvPr/>
        </p:nvCxnSpPr>
        <p:spPr>
          <a:xfrm>
            <a:off x="4569372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8187017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5" name="Google Shape;185;p1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/>
          <p:nvPr>
            <p:ph idx="1" type="body"/>
          </p:nvPr>
        </p:nvSpPr>
        <p:spPr>
          <a:xfrm>
            <a:off x="6896100" y="5102063"/>
            <a:ext cx="4914900" cy="58879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0" i="0" sz="16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9" name="Google Shape;189;p14"/>
          <p:cNvSpPr txBox="1"/>
          <p:nvPr>
            <p:ph idx="2" type="subTitle"/>
          </p:nvPr>
        </p:nvSpPr>
        <p:spPr>
          <a:xfrm>
            <a:off x="6907623" y="3591098"/>
            <a:ext cx="4903377" cy="105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0" name="Google Shape;190;p14"/>
          <p:cNvSpPr txBox="1"/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91" name="Google Shape;191;p14"/>
          <p:cNvCxnSpPr/>
          <p:nvPr/>
        </p:nvCxnSpPr>
        <p:spPr>
          <a:xfrm>
            <a:off x="6896100" y="3233703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2" name="Google Shape;192;p14"/>
          <p:cNvSpPr/>
          <p:nvPr>
            <p:ph idx="3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93" name="Google Shape;193;p14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94" name="Google Shape;194;p14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>
  <p:cSld name="Introduc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Google Shape;25;p3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8" name="Google Shape;28;p3"/>
          <p:cNvSpPr/>
          <p:nvPr>
            <p:ph idx="2" type="pic"/>
          </p:nvPr>
        </p:nvSpPr>
        <p:spPr>
          <a:xfrm>
            <a:off x="6096000" y="-22543"/>
            <a:ext cx="6096000" cy="6903086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0" name="Google Shape;30;p3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 ">
  <p:cSld name="Summary ">
    <p:bg>
      <p:bgPr>
        <a:solidFill>
          <a:schemeClr val="l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6" name="Google Shape;36;p4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8" name="Google Shape;38;p4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9" name="Google Shape;39;p4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2" name="Google Shape;42;p4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3" type="body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4" type="body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5" type="body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6" type="body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7" type="body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8" type="body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9" type="body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3" type="body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55" name="Google Shape;55;p5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60" name="Google Shape;60;p5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1" name="Google Shape;61;p5"/>
          <p:cNvCxnSpPr/>
          <p:nvPr/>
        </p:nvCxnSpPr>
        <p:spPr>
          <a:xfrm>
            <a:off x="952500" y="1934655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" name="Google Shape;62;p5"/>
          <p:cNvSpPr txBox="1"/>
          <p:nvPr>
            <p:ph idx="1" type="body"/>
          </p:nvPr>
        </p:nvSpPr>
        <p:spPr>
          <a:xfrm>
            <a:off x="952500" y="281829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2" type="body"/>
          </p:nvPr>
        </p:nvSpPr>
        <p:spPr>
          <a:xfrm>
            <a:off x="952500" y="2209800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4" name="Google Shape;64;p5"/>
          <p:cNvCxnSpPr/>
          <p:nvPr/>
        </p:nvCxnSpPr>
        <p:spPr>
          <a:xfrm>
            <a:off x="3663043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5"/>
          <p:cNvSpPr txBox="1"/>
          <p:nvPr>
            <p:ph idx="3" type="body"/>
          </p:nvPr>
        </p:nvSpPr>
        <p:spPr>
          <a:xfrm>
            <a:off x="3663042" y="2818296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4" type="body"/>
          </p:nvPr>
        </p:nvSpPr>
        <p:spPr>
          <a:xfrm>
            <a:off x="3663042" y="2209800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7" name="Google Shape;67;p5"/>
          <p:cNvCxnSpPr/>
          <p:nvPr/>
        </p:nvCxnSpPr>
        <p:spPr>
          <a:xfrm>
            <a:off x="952500" y="4248119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" name="Google Shape;68;p5"/>
          <p:cNvSpPr txBox="1"/>
          <p:nvPr>
            <p:ph idx="5" type="body"/>
          </p:nvPr>
        </p:nvSpPr>
        <p:spPr>
          <a:xfrm>
            <a:off x="952500" y="513129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6" type="body"/>
          </p:nvPr>
        </p:nvSpPr>
        <p:spPr>
          <a:xfrm>
            <a:off x="952500" y="4522803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" name="Google Shape;70;p5"/>
          <p:cNvCxnSpPr/>
          <p:nvPr/>
        </p:nvCxnSpPr>
        <p:spPr>
          <a:xfrm>
            <a:off x="3663043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5"/>
          <p:cNvSpPr txBox="1"/>
          <p:nvPr>
            <p:ph idx="7" type="body"/>
          </p:nvPr>
        </p:nvSpPr>
        <p:spPr>
          <a:xfrm>
            <a:off x="3663042" y="513129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5"/>
          <p:cNvSpPr txBox="1"/>
          <p:nvPr>
            <p:ph idx="8" type="body"/>
          </p:nvPr>
        </p:nvSpPr>
        <p:spPr>
          <a:xfrm>
            <a:off x="3663042" y="4522803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3" name="Google Shape;73;p5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" name="Google Shape;74;p5"/>
          <p:cNvSpPr txBox="1"/>
          <p:nvPr>
            <p:ph idx="9" type="body"/>
          </p:nvPr>
        </p:nvSpPr>
        <p:spPr>
          <a:xfrm>
            <a:off x="6367054" y="513129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"/>
          <p:cNvSpPr txBox="1"/>
          <p:nvPr>
            <p:ph idx="13" type="body"/>
          </p:nvPr>
        </p:nvSpPr>
        <p:spPr>
          <a:xfrm>
            <a:off x="6367054" y="4522803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5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reak">
  <p:cSld name="Break"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/>
          <p:nvPr>
            <p:ph idx="2" type="pic"/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80" name="Google Shape;80;p6"/>
          <p:cNvSpPr txBox="1"/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b="1" i="0" sz="41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1" name="Google Shape;81;p6"/>
          <p:cNvCxnSpPr/>
          <p:nvPr/>
        </p:nvCxnSpPr>
        <p:spPr>
          <a:xfrm>
            <a:off x="7154721" y="4003877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82" name="Google Shape;82;p6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83" name="Google Shape;83;p6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/>
          <p:nvPr>
            <p:ph idx="2" type="chart"/>
          </p:nvPr>
        </p:nvSpPr>
        <p:spPr>
          <a:xfrm>
            <a:off x="952500" y="1939108"/>
            <a:ext cx="10352810" cy="4110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8" name="Google Shape;88;p7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8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/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b="0" i="0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endParaRPr/>
          </a:p>
        </p:txBody>
      </p:sp>
      <p:grpSp>
        <p:nvGrpSpPr>
          <p:cNvPr id="98" name="Google Shape;98;p9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99" name="Google Shape;99;p9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04" name="Google Shape;104;p9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05" name="Google Shape;105;p9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0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10" name="Google Shape;110;p10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10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3" name="Google Shape;113;p10"/>
          <p:cNvSpPr/>
          <p:nvPr>
            <p:ph idx="2" type="pic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0"/>
          <p:cNvSpPr txBox="1"/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15" name="Google Shape;115;p10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cap="flat" cmpd="sng" w="1016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10"/>
          <p:cNvSpPr/>
          <p:nvPr>
            <p:ph idx="3" type="pic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10"/>
          <p:cNvSpPr txBox="1"/>
          <p:nvPr>
            <p:ph idx="1" type="body"/>
          </p:nvPr>
        </p:nvSpPr>
        <p:spPr>
          <a:xfrm>
            <a:off x="952500" y="539316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10"/>
          <p:cNvSpPr txBox="1"/>
          <p:nvPr>
            <p:ph idx="4" type="body"/>
          </p:nvPr>
        </p:nvSpPr>
        <p:spPr>
          <a:xfrm>
            <a:off x="952500" y="4986745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10"/>
          <p:cNvSpPr txBox="1"/>
          <p:nvPr>
            <p:ph idx="5" type="body"/>
          </p:nvPr>
        </p:nvSpPr>
        <p:spPr>
          <a:xfrm>
            <a:off x="3663042" y="539316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10"/>
          <p:cNvSpPr txBox="1"/>
          <p:nvPr>
            <p:ph idx="6" type="body"/>
          </p:nvPr>
        </p:nvSpPr>
        <p:spPr>
          <a:xfrm>
            <a:off x="3663042" y="4986745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0"/>
          <p:cNvSpPr txBox="1"/>
          <p:nvPr>
            <p:ph idx="7" type="body"/>
          </p:nvPr>
        </p:nvSpPr>
        <p:spPr>
          <a:xfrm>
            <a:off x="63670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10"/>
          <p:cNvSpPr txBox="1"/>
          <p:nvPr>
            <p:ph idx="8" type="body"/>
          </p:nvPr>
        </p:nvSpPr>
        <p:spPr>
          <a:xfrm>
            <a:off x="63670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0"/>
          <p:cNvSpPr txBox="1"/>
          <p:nvPr>
            <p:ph idx="9" type="body"/>
          </p:nvPr>
        </p:nvSpPr>
        <p:spPr>
          <a:xfrm>
            <a:off x="91102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0"/>
          <p:cNvSpPr txBox="1"/>
          <p:nvPr>
            <p:ph idx="13" type="body"/>
          </p:nvPr>
        </p:nvSpPr>
        <p:spPr>
          <a:xfrm>
            <a:off x="91102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125" name="Google Shape;125;p10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6" name="Google Shape;126;p10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7" name="Google Shape;127;p10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8" name="Google Shape;128;p10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0" name="Google Shape;130;p10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1" name="Google Shape;131;p10"/>
          <p:cNvSpPr/>
          <p:nvPr>
            <p:ph idx="14" type="pic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10"/>
          <p:cNvSpPr/>
          <p:nvPr>
            <p:ph idx="15" type="pic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0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0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"/>
          <p:cNvSpPr txBox="1"/>
          <p:nvPr>
            <p:ph type="ctrTitle"/>
          </p:nvPr>
        </p:nvSpPr>
        <p:spPr>
          <a:xfrm>
            <a:off x="4172494" y="429622"/>
            <a:ext cx="768613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anklin Gothic"/>
              <a:buNone/>
            </a:pPr>
            <a:r>
              <a:rPr lang="en-US" sz="2400">
                <a:latin typeface="Franklin Gothic"/>
                <a:ea typeface="Franklin Gothic"/>
                <a:cs typeface="Franklin Gothic"/>
                <a:sym typeface="Franklin Gothic"/>
              </a:rPr>
              <a:t>International Multidisciplinary Conference "Challenges of Contemporary Higher Education" </a:t>
            </a:r>
            <a:endParaRPr sz="2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anklin Gothic"/>
              <a:buNone/>
            </a:pPr>
            <a:r>
              <a:rPr lang="en-US" sz="2400">
                <a:latin typeface="Franklin Gothic"/>
                <a:ea typeface="Franklin Gothic"/>
                <a:cs typeface="Franklin Gothic"/>
                <a:sym typeface="Franklin Gothic"/>
              </a:rPr>
              <a:t>(CCHE) 2024</a:t>
            </a:r>
            <a:br>
              <a:rPr lang="en-US" sz="2400"/>
            </a:br>
            <a:endParaRPr sz="2400"/>
          </a:p>
        </p:txBody>
      </p:sp>
      <p:sp>
        <p:nvSpPr>
          <p:cNvPr id="202" name="Google Shape;202;p15"/>
          <p:cNvSpPr txBox="1"/>
          <p:nvPr>
            <p:ph idx="1" type="body"/>
          </p:nvPr>
        </p:nvSpPr>
        <p:spPr>
          <a:xfrm>
            <a:off x="3705135" y="3066193"/>
            <a:ext cx="760485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None/>
            </a:pPr>
            <a:r>
              <a:rPr lang="en-US" sz="4000">
                <a:latin typeface="Franklin Gothic"/>
                <a:ea typeface="Franklin Gothic"/>
                <a:cs typeface="Franklin Gothic"/>
                <a:sym typeface="Franklin Gothic"/>
              </a:rPr>
              <a:t>Title</a:t>
            </a:r>
            <a:endParaRPr sz="4000"/>
          </a:p>
        </p:txBody>
      </p:sp>
      <p:sp>
        <p:nvSpPr>
          <p:cNvPr id="203" name="Google Shape;203;p15"/>
          <p:cNvSpPr txBox="1"/>
          <p:nvPr/>
        </p:nvSpPr>
        <p:spPr>
          <a:xfrm>
            <a:off x="7609840" y="5598160"/>
            <a:ext cx="424688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1E4649"/>
                </a:solidFill>
                <a:latin typeface="Arial"/>
                <a:ea typeface="Arial"/>
                <a:cs typeface="Arial"/>
                <a:sym typeface="Arial"/>
              </a:rPr>
              <a:t>Name and surname from the author  1</a:t>
            </a:r>
            <a:endParaRPr sz="18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1E4649"/>
                </a:solidFill>
                <a:latin typeface="Arial"/>
                <a:ea typeface="Arial"/>
                <a:cs typeface="Arial"/>
                <a:sym typeface="Arial"/>
              </a:rPr>
              <a:t>Name and surname from the author  1</a:t>
            </a:r>
            <a:endParaRPr sz="18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1E4649"/>
                </a:solidFill>
                <a:latin typeface="Arial"/>
                <a:ea typeface="Arial"/>
                <a:cs typeface="Arial"/>
                <a:sym typeface="Arial"/>
              </a:rPr>
              <a:t>Name and surname from the author  1</a:t>
            </a:r>
            <a:br>
              <a:rPr lang="en-US"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lang="en-US"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b="1"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 black and white logo with red text&#10;&#10;Description automatically generated" id="204" name="Google Shape;2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320" y="-2950"/>
            <a:ext cx="3525520" cy="119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6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210" name="Google Shape;210;p16"/>
          <p:cNvSpPr txBox="1"/>
          <p:nvPr>
            <p:ph idx="1" type="body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</p:txBody>
      </p:sp>
      <p:pic>
        <p:nvPicPr>
          <p:cNvPr descr="A black and white logo with red text&#10;&#10;Description automatically generated" id="211" name="Google Shape;21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66480" y="-2950"/>
            <a:ext cx="3525520" cy="119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Elaboration</a:t>
            </a:r>
            <a:endParaRPr/>
          </a:p>
        </p:txBody>
      </p:sp>
      <p:sp>
        <p:nvSpPr>
          <p:cNvPr id="217" name="Google Shape;217;p17"/>
          <p:cNvSpPr txBox="1"/>
          <p:nvPr/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 b="0" i="0" sz="2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/>
          </a:p>
        </p:txBody>
      </p:sp>
      <p:pic>
        <p:nvPicPr>
          <p:cNvPr descr="A black and white logo with red text&#10;&#10;Description automatically generated" id="218" name="Google Shape;2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66480" y="5666330"/>
            <a:ext cx="3525520" cy="119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Results</a:t>
            </a:r>
            <a:endParaRPr/>
          </a:p>
        </p:txBody>
      </p:sp>
      <p:sp>
        <p:nvSpPr>
          <p:cNvPr id="224" name="Google Shape;224;p18"/>
          <p:cNvSpPr txBox="1"/>
          <p:nvPr>
            <p:ph idx="1" type="body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Text</a:t>
            </a:r>
            <a:endParaRPr/>
          </a:p>
        </p:txBody>
      </p:sp>
      <p:pic>
        <p:nvPicPr>
          <p:cNvPr descr="A black and white logo with red text&#10;&#10;Description automatically generated" id="225" name="Google Shape;22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66480" y="-2950"/>
            <a:ext cx="3525520" cy="119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231" name="Google Shape;231;p19"/>
          <p:cNvSpPr txBox="1"/>
          <p:nvPr/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 b="0" i="0" sz="2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Text</a:t>
            </a:r>
            <a:endParaRPr/>
          </a:p>
        </p:txBody>
      </p:sp>
      <p:pic>
        <p:nvPicPr>
          <p:cNvPr descr="A black and white logo with red text&#10;&#10;Description automatically generated" id="232" name="Google Shape;2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66480" y="5666330"/>
            <a:ext cx="3525520" cy="119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